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95781" r:id="rId4"/>
  </p:sldMasterIdLst>
  <p:notesMasterIdLst>
    <p:notesMasterId r:id="rId17"/>
  </p:notesMasterIdLst>
  <p:sldIdLst>
    <p:sldId id="1661" r:id="rId5"/>
    <p:sldId id="2147479102" r:id="rId6"/>
    <p:sldId id="2147482876" r:id="rId7"/>
    <p:sldId id="2147482877" r:id="rId8"/>
    <p:sldId id="2147482878" r:id="rId9"/>
    <p:sldId id="2147482879" r:id="rId10"/>
    <p:sldId id="2147482882" r:id="rId11"/>
    <p:sldId id="2147482880" r:id="rId12"/>
    <p:sldId id="2147482881" r:id="rId13"/>
    <p:sldId id="2147482916" r:id="rId14"/>
    <p:sldId id="2147482917" r:id="rId15"/>
    <p:sldId id="2147479101" r:id="rId16"/>
  </p:sldIdLst>
  <p:sldSz cx="12192000" cy="6858000"/>
  <p:notesSz cx="6858000" cy="9144000"/>
  <p:embeddedFontLst>
    <p:embeddedFont>
      <p:font typeface="Cascadia Code" panose="020B06090200000200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pretendard" panose="02000503000000020004" pitchFamily="2" charset="-127"/>
      <p:regular r:id="rId26"/>
      <p:bold r:id="rId27"/>
    </p:embeddedFont>
    <p:embeddedFont>
      <p:font typeface="Segoe Sans Display" pitchFamily="2" charset="0"/>
      <p:regular r:id="rId28"/>
      <p:bold r:id="rId29"/>
      <p:italic r:id="rId30"/>
      <p:boldItalic r:id="rId31"/>
    </p:embeddedFont>
    <p:embeddedFont>
      <p:font typeface="Segoe Sans Display Semibold" pitchFamily="2" charset="0"/>
      <p:regular r:id="rId32"/>
      <p:bold r:id="rId33"/>
      <p:italic r:id="rId34"/>
      <p:boldItalic r:id="rId35"/>
    </p:embeddedFont>
    <p:embeddedFont>
      <p:font typeface="Segoe Sans Display Semilight" pitchFamily="2" charset="0"/>
      <p:regular r:id="rId36"/>
      <p: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Light" panose="020B0502040204020203" pitchFamily="34" charset="0"/>
      <p:regular r:id="rId42"/>
    </p:embeddedFont>
    <p:embeddedFont>
      <p:font typeface="Segoe UI Semibold" panose="020B0502040204020203" pitchFamily="34" charset="0"/>
      <p:regular r:id="rId43"/>
      <p:bold r:id="rId44"/>
      <p:boldItalic r:id="rId45"/>
    </p:embeddedFont>
    <p:embeddedFont>
      <p:font typeface="Segoe UI Semilight" panose="020B0402040204020203" pitchFamily="3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00013-DD2C-3F69-D27D-5A68708DF16C}" name="Andrea Grant" initials="AG" userId="S::v-anbuck@microsoft.com::1c616f2e-42a2-46f9-8805-ef6150e88575" providerId="AD"/>
  <p188:author id="{709F1A2E-D8D4-B562-655C-F4CDD6E0A892}" name="Jessie Linaburg" initials="JL" userId="S::jlinaburg@microsoft.com::00c9128c-2d4d-4094-9768-83eecbc78d1d" providerId="AD"/>
  <p188:author id="{D9C6CE36-DA0D-67C3-7720-D21C14951740}" name="Shawndell Elfring (DYNAMIC EVENTS INC)" initials="SI" userId="S::v-selfring@microsoft.com::1f46fe03-7fe4-4948-bdb5-d11500f076e2" providerId="AD"/>
  <p188:author id="{C76DA190-0DE9-2488-91D2-1065346A264D}" name="Maren Mott (DYNAMIC EVENTS INC)" initials="MM" userId="S::v-mamott@microsoft.com::5535cbce-0a03-4bca-86b5-a4dd73d2dc1e" providerId="AD"/>
  <p188:author id="{33C85DD2-0B21-7C4B-5F95-66271721D87A}" name="Alyssa Ames (Dynamic Events Inc)" initials="" userId="S::v-alyjones@microsoft.com::58f679e5-ed98-4ef2-abc3-9405ea05e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30F8F3-7A3D-1445-9582-95D597B1A082}" v="9" dt="2026-01-20T07:59:28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2050" autoAdjust="0"/>
  </p:normalViewPr>
  <p:slideViewPr>
    <p:cSldViewPr snapToGrid="0">
      <p:cViewPr varScale="1">
        <p:scale>
          <a:sx n="149" d="100"/>
          <a:sy n="149" d="100"/>
        </p:scale>
        <p:origin x="1000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2.fntdata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7D57C4C3-1E43-54D6-97BB-6033EB1E9F22}"/>
    <pc:docChg chg="custSel addSld delSld modSld sldOrd delSection">
      <pc:chgData name="Justin Yoo" userId="72290f8e-9d14-4509-9bdc-6837d2b9e6e4" providerId="ADAL" clId="{7D57C4C3-1E43-54D6-97BB-6033EB1E9F22}" dt="2026-01-20T07:59:32.255" v="187" actId="20577"/>
      <pc:docMkLst>
        <pc:docMk/>
      </pc:docMkLst>
      <pc:sldChg chg="modSp mod">
        <pc:chgData name="Justin Yoo" userId="72290f8e-9d14-4509-9bdc-6837d2b9e6e4" providerId="ADAL" clId="{7D57C4C3-1E43-54D6-97BB-6033EB1E9F22}" dt="2026-01-20T07:54:57.929" v="63" actId="20577"/>
        <pc:sldMkLst>
          <pc:docMk/>
          <pc:sldMk cId="1795078537" sldId="1661"/>
        </pc:sldMkLst>
        <pc:spChg chg="mod">
          <ac:chgData name="Justin Yoo" userId="72290f8e-9d14-4509-9bdc-6837d2b9e6e4" providerId="ADAL" clId="{7D57C4C3-1E43-54D6-97BB-6033EB1E9F22}" dt="2026-01-20T07:54:57.929" v="63" actId="20577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Justin Yoo" userId="72290f8e-9d14-4509-9bdc-6837d2b9e6e4" providerId="ADAL" clId="{7D57C4C3-1E43-54D6-97BB-6033EB1E9F22}" dt="2026-01-20T07:54:47.910" v="30" actId="20577"/>
          <ac:spMkLst>
            <pc:docMk/>
            <pc:sldMk cId="1795078537" sldId="1661"/>
            <ac:spMk id="5" creationId="{00000000-0000-0000-0000-000000000000}"/>
          </ac:spMkLst>
        </pc:spChg>
      </pc:sldChg>
      <pc:sldChg chg="del">
        <pc:chgData name="Justin Yoo" userId="72290f8e-9d14-4509-9bdc-6837d2b9e6e4" providerId="ADAL" clId="{7D57C4C3-1E43-54D6-97BB-6033EB1E9F22}" dt="2026-01-20T07:54:36.165" v="2" actId="2696"/>
        <pc:sldMkLst>
          <pc:docMk/>
          <pc:sldMk cId="1904398600" sldId="2068"/>
        </pc:sldMkLst>
      </pc:sldChg>
      <pc:sldChg chg="del">
        <pc:chgData name="Justin Yoo" userId="72290f8e-9d14-4509-9bdc-6837d2b9e6e4" providerId="ADAL" clId="{7D57C4C3-1E43-54D6-97BB-6033EB1E9F22}" dt="2026-01-20T07:54:33.343" v="1" actId="2696"/>
        <pc:sldMkLst>
          <pc:docMk/>
          <pc:sldMk cId="1153365325" sldId="2147471436"/>
        </pc:sldMkLst>
      </pc:sldChg>
      <pc:sldChg chg="del">
        <pc:chgData name="Justin Yoo" userId="72290f8e-9d14-4509-9bdc-6837d2b9e6e4" providerId="ADAL" clId="{7D57C4C3-1E43-54D6-97BB-6033EB1E9F22}" dt="2026-01-20T07:54:33.343" v="1" actId="2696"/>
        <pc:sldMkLst>
          <pc:docMk/>
          <pc:sldMk cId="3891850369" sldId="2147478972"/>
        </pc:sldMkLst>
      </pc:sldChg>
      <pc:sldChg chg="addSp delSp modSp new mod modClrScheme chgLayout">
        <pc:chgData name="Justin Yoo" userId="72290f8e-9d14-4509-9bdc-6837d2b9e6e4" providerId="ADAL" clId="{7D57C4C3-1E43-54D6-97BB-6033EB1E9F22}" dt="2026-01-20T07:55:42.039" v="107" actId="20577"/>
        <pc:sldMkLst>
          <pc:docMk/>
          <pc:sldMk cId="3060933788" sldId="2147479102"/>
        </pc:sldMkLst>
        <pc:spChg chg="del mod ord">
          <ac:chgData name="Justin Yoo" userId="72290f8e-9d14-4509-9bdc-6837d2b9e6e4" providerId="ADAL" clId="{7D57C4C3-1E43-54D6-97BB-6033EB1E9F22}" dt="2026-01-20T07:55:06.565" v="65" actId="700"/>
          <ac:spMkLst>
            <pc:docMk/>
            <pc:sldMk cId="3060933788" sldId="2147479102"/>
            <ac:spMk id="2" creationId="{72A303C8-BE73-47C2-8B10-01D4D2B8208E}"/>
          </ac:spMkLst>
        </pc:spChg>
        <pc:spChg chg="del">
          <ac:chgData name="Justin Yoo" userId="72290f8e-9d14-4509-9bdc-6837d2b9e6e4" providerId="ADAL" clId="{7D57C4C3-1E43-54D6-97BB-6033EB1E9F22}" dt="2026-01-20T07:55:06.565" v="65" actId="700"/>
          <ac:spMkLst>
            <pc:docMk/>
            <pc:sldMk cId="3060933788" sldId="2147479102"/>
            <ac:spMk id="3" creationId="{870ED93A-10EC-78EF-86F6-E9D0E473EF90}"/>
          </ac:spMkLst>
        </pc:spChg>
        <pc:spChg chg="add mod ord">
          <ac:chgData name="Justin Yoo" userId="72290f8e-9d14-4509-9bdc-6837d2b9e6e4" providerId="ADAL" clId="{7D57C4C3-1E43-54D6-97BB-6033EB1E9F22}" dt="2026-01-20T07:55:42.039" v="107" actId="20577"/>
          <ac:spMkLst>
            <pc:docMk/>
            <pc:sldMk cId="3060933788" sldId="2147479102"/>
            <ac:spMk id="4" creationId="{9CEA4D24-0865-3221-9C46-53C5D59B7B82}"/>
          </ac:spMkLst>
        </pc:spChg>
      </pc:sldChg>
      <pc:sldChg chg="del">
        <pc:chgData name="Justin Yoo" userId="72290f8e-9d14-4509-9bdc-6837d2b9e6e4" providerId="ADAL" clId="{7D57C4C3-1E43-54D6-97BB-6033EB1E9F22}" dt="2026-01-20T07:54:39.070" v="3" actId="2696"/>
        <pc:sldMkLst>
          <pc:docMk/>
          <pc:sldMk cId="1654896781" sldId="2147479122"/>
        </pc:sldMkLst>
      </pc:sldChg>
      <pc:sldChg chg="del">
        <pc:chgData name="Justin Yoo" userId="72290f8e-9d14-4509-9bdc-6837d2b9e6e4" providerId="ADAL" clId="{7D57C4C3-1E43-54D6-97BB-6033EB1E9F22}" dt="2026-01-20T07:54:36.165" v="2" actId="2696"/>
        <pc:sldMkLst>
          <pc:docMk/>
          <pc:sldMk cId="3574637888" sldId="2147479502"/>
        </pc:sldMkLst>
      </pc:sldChg>
      <pc:sldChg chg="del">
        <pc:chgData name="Justin Yoo" userId="72290f8e-9d14-4509-9bdc-6837d2b9e6e4" providerId="ADAL" clId="{7D57C4C3-1E43-54D6-97BB-6033EB1E9F22}" dt="2026-01-20T07:54:36.165" v="2" actId="2696"/>
        <pc:sldMkLst>
          <pc:docMk/>
          <pc:sldMk cId="1163207695" sldId="2147479507"/>
        </pc:sldMkLst>
      </pc:sldChg>
      <pc:sldChg chg="del">
        <pc:chgData name="Justin Yoo" userId="72290f8e-9d14-4509-9bdc-6837d2b9e6e4" providerId="ADAL" clId="{7D57C4C3-1E43-54D6-97BB-6033EB1E9F22}" dt="2026-01-20T07:54:39.070" v="3" actId="2696"/>
        <pc:sldMkLst>
          <pc:docMk/>
          <pc:sldMk cId="548101622" sldId="2147479509"/>
        </pc:sldMkLst>
      </pc:sldChg>
      <pc:sldChg chg="del">
        <pc:chgData name="Justin Yoo" userId="72290f8e-9d14-4509-9bdc-6837d2b9e6e4" providerId="ADAL" clId="{7D57C4C3-1E43-54D6-97BB-6033EB1E9F22}" dt="2026-01-20T07:54:39.070" v="3" actId="2696"/>
        <pc:sldMkLst>
          <pc:docMk/>
          <pc:sldMk cId="1887453347" sldId="2147479510"/>
        </pc:sldMkLst>
      </pc:sldChg>
      <pc:sldChg chg="del">
        <pc:chgData name="Justin Yoo" userId="72290f8e-9d14-4509-9bdc-6837d2b9e6e4" providerId="ADAL" clId="{7D57C4C3-1E43-54D6-97BB-6033EB1E9F22}" dt="2026-01-20T07:54:33.343" v="1" actId="2696"/>
        <pc:sldMkLst>
          <pc:docMk/>
          <pc:sldMk cId="1080857811" sldId="2147479540"/>
        </pc:sldMkLst>
      </pc:sldChg>
      <pc:sldChg chg="del">
        <pc:chgData name="Justin Yoo" userId="72290f8e-9d14-4509-9bdc-6837d2b9e6e4" providerId="ADAL" clId="{7D57C4C3-1E43-54D6-97BB-6033EB1E9F22}" dt="2026-01-20T07:54:33.343" v="1" actId="2696"/>
        <pc:sldMkLst>
          <pc:docMk/>
          <pc:sldMk cId="470863305" sldId="2147480145"/>
        </pc:sldMkLst>
      </pc:sldChg>
      <pc:sldChg chg="del">
        <pc:chgData name="Justin Yoo" userId="72290f8e-9d14-4509-9bdc-6837d2b9e6e4" providerId="ADAL" clId="{7D57C4C3-1E43-54D6-97BB-6033EB1E9F22}" dt="2026-01-20T07:54:33.343" v="1" actId="2696"/>
        <pc:sldMkLst>
          <pc:docMk/>
          <pc:sldMk cId="762540583" sldId="2147480146"/>
        </pc:sldMkLst>
      </pc:sldChg>
      <pc:sldChg chg="del">
        <pc:chgData name="Justin Yoo" userId="72290f8e-9d14-4509-9bdc-6837d2b9e6e4" providerId="ADAL" clId="{7D57C4C3-1E43-54D6-97BB-6033EB1E9F22}" dt="2026-01-20T07:54:36.165" v="2" actId="2696"/>
        <pc:sldMkLst>
          <pc:docMk/>
          <pc:sldMk cId="3382628616" sldId="2147480147"/>
        </pc:sldMkLst>
      </pc:sldChg>
      <pc:sldChg chg="del">
        <pc:chgData name="Justin Yoo" userId="72290f8e-9d14-4509-9bdc-6837d2b9e6e4" providerId="ADAL" clId="{7D57C4C3-1E43-54D6-97BB-6033EB1E9F22}" dt="2026-01-20T07:54:36.165" v="2" actId="2696"/>
        <pc:sldMkLst>
          <pc:docMk/>
          <pc:sldMk cId="2294020184" sldId="2147480148"/>
        </pc:sldMkLst>
      </pc:sldChg>
      <pc:sldChg chg="add">
        <pc:chgData name="Justin Yoo" userId="72290f8e-9d14-4509-9bdc-6837d2b9e6e4" providerId="ADAL" clId="{7D57C4C3-1E43-54D6-97BB-6033EB1E9F22}" dt="2026-01-20T07:55:26.621" v="66"/>
        <pc:sldMkLst>
          <pc:docMk/>
          <pc:sldMk cId="152717539" sldId="2147482876"/>
        </pc:sldMkLst>
      </pc:sldChg>
      <pc:sldChg chg="addSp modSp add mod">
        <pc:chgData name="Justin Yoo" userId="72290f8e-9d14-4509-9bdc-6837d2b9e6e4" providerId="ADAL" clId="{7D57C4C3-1E43-54D6-97BB-6033EB1E9F22}" dt="2026-01-20T07:56:24.655" v="113" actId="14100"/>
        <pc:sldMkLst>
          <pc:docMk/>
          <pc:sldMk cId="2749327769" sldId="2147482877"/>
        </pc:sldMkLst>
        <pc:spChg chg="add mod">
          <ac:chgData name="Justin Yoo" userId="72290f8e-9d14-4509-9bdc-6837d2b9e6e4" providerId="ADAL" clId="{7D57C4C3-1E43-54D6-97BB-6033EB1E9F22}" dt="2026-01-20T07:56:24.655" v="113" actId="14100"/>
          <ac:spMkLst>
            <pc:docMk/>
            <pc:sldMk cId="2749327769" sldId="2147482877"/>
            <ac:spMk id="2" creationId="{64F2C115-C36B-524F-1CDF-D87573CD3DF9}"/>
          </ac:spMkLst>
        </pc:spChg>
      </pc:sldChg>
      <pc:sldChg chg="addSp modSp add mod">
        <pc:chgData name="Justin Yoo" userId="72290f8e-9d14-4509-9bdc-6837d2b9e6e4" providerId="ADAL" clId="{7D57C4C3-1E43-54D6-97BB-6033EB1E9F22}" dt="2026-01-20T07:56:35.187" v="116" actId="14100"/>
        <pc:sldMkLst>
          <pc:docMk/>
          <pc:sldMk cId="2643858722" sldId="2147482878"/>
        </pc:sldMkLst>
        <pc:spChg chg="add mod">
          <ac:chgData name="Justin Yoo" userId="72290f8e-9d14-4509-9bdc-6837d2b9e6e4" providerId="ADAL" clId="{7D57C4C3-1E43-54D6-97BB-6033EB1E9F22}" dt="2026-01-20T07:56:35.187" v="116" actId="14100"/>
          <ac:spMkLst>
            <pc:docMk/>
            <pc:sldMk cId="2643858722" sldId="2147482878"/>
            <ac:spMk id="2" creationId="{95D11CEE-0327-E752-345D-4D90A9303E24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20T07:57:15.078" v="173" actId="20577"/>
        <pc:sldMkLst>
          <pc:docMk/>
          <pc:sldMk cId="2247177139" sldId="2147482879"/>
        </pc:sldMkLst>
        <pc:spChg chg="del mod ord">
          <ac:chgData name="Justin Yoo" userId="72290f8e-9d14-4509-9bdc-6837d2b9e6e4" providerId="ADAL" clId="{7D57C4C3-1E43-54D6-97BB-6033EB1E9F22}" dt="2026-01-20T07:56:53.839" v="118" actId="700"/>
          <ac:spMkLst>
            <pc:docMk/>
            <pc:sldMk cId="2247177139" sldId="2147482879"/>
            <ac:spMk id="2" creationId="{F26166F1-7AAC-2C28-B0E0-6D2A4C8A844D}"/>
          </ac:spMkLst>
        </pc:spChg>
        <pc:spChg chg="add mod ord">
          <ac:chgData name="Justin Yoo" userId="72290f8e-9d14-4509-9bdc-6837d2b9e6e4" providerId="ADAL" clId="{7D57C4C3-1E43-54D6-97BB-6033EB1E9F22}" dt="2026-01-20T07:57:15.078" v="173" actId="20577"/>
          <ac:spMkLst>
            <pc:docMk/>
            <pc:sldMk cId="2247177139" sldId="2147482879"/>
            <ac:spMk id="3" creationId="{30587877-ACED-3DF2-5DBD-F05CAD0AF602}"/>
          </ac:spMkLst>
        </pc:spChg>
      </pc:sldChg>
      <pc:sldChg chg="addSp delSp modSp new mod chgLayout">
        <pc:chgData name="Justin Yoo" userId="72290f8e-9d14-4509-9bdc-6837d2b9e6e4" providerId="ADAL" clId="{7D57C4C3-1E43-54D6-97BB-6033EB1E9F22}" dt="2026-01-20T07:58:01.091" v="177" actId="14100"/>
        <pc:sldMkLst>
          <pc:docMk/>
          <pc:sldMk cId="32205527" sldId="2147482880"/>
        </pc:sldMkLst>
        <pc:spChg chg="del">
          <ac:chgData name="Justin Yoo" userId="72290f8e-9d14-4509-9bdc-6837d2b9e6e4" providerId="ADAL" clId="{7D57C4C3-1E43-54D6-97BB-6033EB1E9F22}" dt="2026-01-20T07:57:27.437" v="175" actId="700"/>
          <ac:spMkLst>
            <pc:docMk/>
            <pc:sldMk cId="32205527" sldId="2147482880"/>
            <ac:spMk id="2" creationId="{8F180543-5B6B-097B-D72B-99A4859F8B17}"/>
          </ac:spMkLst>
        </pc:spChg>
        <pc:picChg chg="add mod">
          <ac:chgData name="Justin Yoo" userId="72290f8e-9d14-4509-9bdc-6837d2b9e6e4" providerId="ADAL" clId="{7D57C4C3-1E43-54D6-97BB-6033EB1E9F22}" dt="2026-01-20T07:58:01.091" v="177" actId="14100"/>
          <ac:picMkLst>
            <pc:docMk/>
            <pc:sldMk cId="32205527" sldId="2147482880"/>
            <ac:picMk id="3" creationId="{785905BD-A73F-7F4A-A383-139F89E3D576}"/>
          </ac:picMkLst>
        </pc:picChg>
      </pc:sldChg>
      <pc:sldChg chg="addSp modSp new mod">
        <pc:chgData name="Justin Yoo" userId="72290f8e-9d14-4509-9bdc-6837d2b9e6e4" providerId="ADAL" clId="{7D57C4C3-1E43-54D6-97BB-6033EB1E9F22}" dt="2026-01-20T07:58:41.400" v="180" actId="14100"/>
        <pc:sldMkLst>
          <pc:docMk/>
          <pc:sldMk cId="2870129900" sldId="2147482881"/>
        </pc:sldMkLst>
        <pc:picChg chg="add mod">
          <ac:chgData name="Justin Yoo" userId="72290f8e-9d14-4509-9bdc-6837d2b9e6e4" providerId="ADAL" clId="{7D57C4C3-1E43-54D6-97BB-6033EB1E9F22}" dt="2026-01-20T07:58:41.400" v="180" actId="14100"/>
          <ac:picMkLst>
            <pc:docMk/>
            <pc:sldMk cId="2870129900" sldId="2147482881"/>
            <ac:picMk id="2" creationId="{D498A7F4-7632-888D-A725-1AFAA38CC095}"/>
          </ac:picMkLst>
        </pc:picChg>
      </pc:sldChg>
      <pc:sldChg chg="addSp modSp new mod ord">
        <pc:chgData name="Justin Yoo" userId="72290f8e-9d14-4509-9bdc-6837d2b9e6e4" providerId="ADAL" clId="{7D57C4C3-1E43-54D6-97BB-6033EB1E9F22}" dt="2026-01-20T07:59:11.003" v="184" actId="14100"/>
        <pc:sldMkLst>
          <pc:docMk/>
          <pc:sldMk cId="3952010398" sldId="2147482882"/>
        </pc:sldMkLst>
        <pc:picChg chg="add mod">
          <ac:chgData name="Justin Yoo" userId="72290f8e-9d14-4509-9bdc-6837d2b9e6e4" providerId="ADAL" clId="{7D57C4C3-1E43-54D6-97BB-6033EB1E9F22}" dt="2026-01-20T07:59:11.003" v="184" actId="14100"/>
          <ac:picMkLst>
            <pc:docMk/>
            <pc:sldMk cId="3952010398" sldId="2147482882"/>
            <ac:picMk id="2" creationId="{F1C1CEB2-31FD-558F-BAD5-107B35AB6790}"/>
          </ac:picMkLst>
        </pc:picChg>
      </pc:sldChg>
      <pc:sldChg chg="add">
        <pc:chgData name="Justin Yoo" userId="72290f8e-9d14-4509-9bdc-6837d2b9e6e4" providerId="ADAL" clId="{7D57C4C3-1E43-54D6-97BB-6033EB1E9F22}" dt="2026-01-20T07:59:28.073" v="185"/>
        <pc:sldMkLst>
          <pc:docMk/>
          <pc:sldMk cId="3716380796" sldId="2147482916"/>
        </pc:sldMkLst>
      </pc:sldChg>
      <pc:sldChg chg="modSp add mod">
        <pc:chgData name="Justin Yoo" userId="72290f8e-9d14-4509-9bdc-6837d2b9e6e4" providerId="ADAL" clId="{7D57C4C3-1E43-54D6-97BB-6033EB1E9F22}" dt="2026-01-20T07:59:32.255" v="187" actId="20577"/>
        <pc:sldMkLst>
          <pc:docMk/>
          <pc:sldMk cId="3298527366" sldId="2147482917"/>
        </pc:sldMkLst>
        <pc:spChg chg="mod">
          <ac:chgData name="Justin Yoo" userId="72290f8e-9d14-4509-9bdc-6837d2b9e6e4" providerId="ADAL" clId="{7D57C4C3-1E43-54D6-97BB-6033EB1E9F22}" dt="2026-01-20T07:59:32.255" v="187" actId="20577"/>
          <ac:spMkLst>
            <pc:docMk/>
            <pc:sldMk cId="3298527366" sldId="2147482917"/>
            <ac:spMk id="3" creationId="{74693C07-BB04-E22A-7C75-BC23F93A5EC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55F45-D3CC-4DDA-8856-9EC09B9FEA2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2E0F-2881-4CB6-BEA6-5253410A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2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1/20/26 6:54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6506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4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5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12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34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 baseline="0">
                <a:latin typeface="Segoe Sans Display Semibold" pitchFamily="2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02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aseline="0">
                <a:latin typeface="Segoe Sans Display Semiligh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463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954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9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423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767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2720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306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321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5254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7884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08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714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6740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870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126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8928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736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356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1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352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50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1413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65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5320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559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216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6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934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84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2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17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323804-04F5-0689-F4EB-9B385798B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900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57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3444C6A-9A07-13A3-4FA2-E7F1111606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8496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baseline="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 baseline="0">
                <a:latin typeface="Segoe Sans Display Semilight" pitchFamily="2" charset="0"/>
              </a:defRPr>
            </a:lvl1pPr>
            <a:lvl2pPr>
              <a:defRPr sz="2800" baseline="0">
                <a:latin typeface="Segoe Sans Display Semilight" pitchFamily="2" charset="0"/>
              </a:defRPr>
            </a:lvl2pPr>
            <a:lvl3pPr>
              <a:defRPr sz="2400" baseline="0">
                <a:latin typeface="Segoe Sans Display Semilight" pitchFamily="2" charset="0"/>
              </a:defRPr>
            </a:lvl3pPr>
            <a:lvl4pPr>
              <a:defRPr sz="2000" baseline="0">
                <a:latin typeface="Segoe Sans Display Semilight" pitchFamily="2" charset="0"/>
              </a:defRPr>
            </a:lvl4pPr>
            <a:lvl5pPr>
              <a:defRPr sz="180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421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77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5743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6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6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782" r:id="rId1"/>
    <p:sldLayoutId id="2147495783" r:id="rId2"/>
    <p:sldLayoutId id="2147495784" r:id="rId3"/>
    <p:sldLayoutId id="2147495785" r:id="rId4"/>
    <p:sldLayoutId id="2147495786" r:id="rId5"/>
    <p:sldLayoutId id="2147495787" r:id="rId6"/>
    <p:sldLayoutId id="2147495788" r:id="rId7"/>
    <p:sldLayoutId id="2147495789" r:id="rId8"/>
    <p:sldLayoutId id="2147495790" r:id="rId9"/>
    <p:sldLayoutId id="2147495791" r:id="rId10"/>
    <p:sldLayoutId id="2147495792" r:id="rId11"/>
    <p:sldLayoutId id="2147495793" r:id="rId12"/>
    <p:sldLayoutId id="2147495794" r:id="rId13"/>
    <p:sldLayoutId id="2147495795" r:id="rId14"/>
    <p:sldLayoutId id="2147495796" r:id="rId15"/>
    <p:sldLayoutId id="2147495797" r:id="rId16"/>
    <p:sldLayoutId id="2147495798" r:id="rId17"/>
    <p:sldLayoutId id="2147495799" r:id="rId18"/>
    <p:sldLayoutId id="2147495800" r:id="rId19"/>
    <p:sldLayoutId id="2147495801" r:id="rId20"/>
    <p:sldLayoutId id="2147495802" r:id="rId21"/>
    <p:sldLayoutId id="2147495803" r:id="rId22"/>
    <p:sldLayoutId id="2147495804" r:id="rId23"/>
    <p:sldLayoutId id="2147495805" r:id="rId24"/>
    <p:sldLayoutId id="2147495806" r:id="rId25"/>
    <p:sldLayoutId id="2147495807" r:id="rId26"/>
    <p:sldLayoutId id="2147495808" r:id="rId27"/>
    <p:sldLayoutId id="2147495809" r:id="rId28"/>
    <p:sldLayoutId id="2147495810" r:id="rId29"/>
    <p:sldLayoutId id="2147495811" r:id="rId30"/>
    <p:sldLayoutId id="2147495812" r:id="rId31"/>
    <p:sldLayoutId id="2147495813" r:id="rId32"/>
    <p:sldLayoutId id="2147495814" r:id="rId33"/>
    <p:sldLayoutId id="2147495815" r:id="rId34"/>
    <p:sldLayoutId id="2147495816" r:id="rId35"/>
    <p:sldLayoutId id="2147495817" r:id="rId36"/>
    <p:sldLayoutId id="2147495818" r:id="rId37"/>
    <p:sldLayoutId id="2147495819" r:id="rId38"/>
    <p:sldLayoutId id="2147495820" r:id="rId39"/>
    <p:sldLayoutId id="2147495821" r:id="rId40"/>
    <p:sldLayoutId id="2147495822" r:id="rId41"/>
    <p:sldLayoutId id="2147495823" r:id="rId42"/>
    <p:sldLayoutId id="2147495824" r:id="rId43"/>
    <p:sldLayoutId id="2147495825" r:id="rId44"/>
    <p:sldLayoutId id="2147495826" r:id="rId45"/>
    <p:sldLayoutId id="2147495831" r:id="rId46"/>
    <p:sldLayoutId id="2147495832" r:id="rId47"/>
    <p:sldLayoutId id="2147495827" r:id="rId48"/>
    <p:sldLayoutId id="2147495828" r:id="rId49"/>
    <p:sldLayoutId id="2147495829" r:id="rId50"/>
    <p:sldLayoutId id="2147495830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Display Semibold" pitchFamily="2" charset="0"/>
          <a:ea typeface="Pretendard SemiBold" panose="02000703000000020004" pitchFamily="50" charset="-127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302670"/>
            <a:ext cx="5577840" cy="1231106"/>
          </a:xfrm>
        </p:spPr>
        <p:txBody>
          <a:bodyPr/>
          <a:lstStyle/>
          <a:p>
            <a:r>
              <a:rPr lang="en-US" dirty="0"/>
              <a:t>STEP 07:</a:t>
            </a:r>
            <a:br>
              <a:rPr lang="en-US" dirty="0"/>
            </a:br>
            <a:r>
              <a:rPr lang="en-US" dirty="0"/>
              <a:t>Copilot Studio </a:t>
            </a:r>
            <a:r>
              <a:rPr lang="ko-KR" altLang="en-US" dirty="0"/>
              <a:t>연동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5577840" cy="276999"/>
          </a:xfrm>
        </p:spPr>
        <p:txBody>
          <a:bodyPr/>
          <a:lstStyle/>
          <a:p>
            <a:r>
              <a:rPr lang="en-US" dirty="0"/>
              <a:t>Microsoft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E3706-896A-8151-E4A5-714A4A39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시작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9E1B2-C8FB-BADD-5DCC-AAA14C6180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3C07-BB04-E22A-7C75-BC23F93A5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20949"/>
            <a:ext cx="12192000" cy="2616101"/>
          </a:xfrm>
        </p:spPr>
        <p:txBody>
          <a:bodyPr/>
          <a:lstStyle/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agentframework</a:t>
            </a:r>
            <a:r>
              <a:rPr lang="en-US" dirty="0"/>
              <a:t>/workshop/ko</a:t>
            </a:r>
          </a:p>
          <a:p>
            <a:endParaRPr lang="en-US" dirty="0"/>
          </a:p>
          <a:p>
            <a:r>
              <a:rPr lang="en-US"/>
              <a:t>STEP 0</a:t>
            </a:r>
            <a:r>
              <a:rPr lang="en-US" altLang="ko-KR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273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AD66-3A66-813A-6996-E5E8F6A80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307975"/>
            <a:ext cx="11017250" cy="30797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Microsoft branding slide</a:t>
            </a:r>
          </a:p>
        </p:txBody>
      </p:sp>
    </p:spTree>
    <p:extLst>
      <p:ext uri="{BB962C8B-B14F-4D97-AF65-F5344CB8AC3E}">
        <p14:creationId xmlns:p14="http://schemas.microsoft.com/office/powerpoint/2010/main" val="8442293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EA4D24-0865-3221-9C46-53C5D59B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에이전트 프레임워크 세 가지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9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B8B3E8-EC33-763E-2121-E1DDF3D4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</a:t>
            </a:r>
            <a:r>
              <a:rPr lang="ko-KR" altLang="en-US" dirty="0"/>
              <a:t>가 제공하는 세 가지 에이전트 만드는 방법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86C84-8C42-47C4-6ED2-FE85EAEFD2FB}"/>
              </a:ext>
            </a:extLst>
          </p:cNvPr>
          <p:cNvSpPr txBox="1"/>
          <p:nvPr/>
        </p:nvSpPr>
        <p:spPr>
          <a:xfrm>
            <a:off x="2019867" y="5901417"/>
            <a:ext cx="82432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noProof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제어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용이성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가시성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커스터마이징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C34635-14EA-14F4-EF1A-97D9EBC56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19867" y="5783970"/>
            <a:ext cx="8243249" cy="0"/>
          </a:xfrm>
          <a:prstGeom prst="straightConnector1">
            <a:avLst/>
          </a:prstGeom>
          <a:ln w="57150">
            <a:solidFill>
              <a:srgbClr val="FF0000"/>
            </a:solidFill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7C1811-7C47-A9FF-33D2-BF93BF201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019868" y="2037731"/>
            <a:ext cx="8243248" cy="0"/>
          </a:xfrm>
          <a:prstGeom prst="straightConnector1">
            <a:avLst/>
          </a:prstGeom>
          <a:ln w="57150">
            <a:solidFill>
              <a:srgbClr val="FF0000"/>
            </a:solidFill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583D39-DD35-A4DC-EF3C-EBB9B6970A43}"/>
              </a:ext>
            </a:extLst>
          </p:cNvPr>
          <p:cNvSpPr txBox="1"/>
          <p:nvPr/>
        </p:nvSpPr>
        <p:spPr>
          <a:xfrm>
            <a:off x="2019867" y="1511179"/>
            <a:ext cx="82432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플랫폼 통합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쉬운 사용성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개발 속도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BE4CBDD6-4CF2-D625-1287-7522F272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282890" y="2373916"/>
            <a:ext cx="9626220" cy="3013626"/>
          </a:xfrm>
          <a:prstGeom prst="roundRect">
            <a:avLst>
              <a:gd name="adj" fmla="val 8457"/>
            </a:avLst>
          </a:prstGeom>
          <a:solidFill>
            <a:schemeClr val="bg1"/>
          </a:solidFill>
          <a:ln w="1270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EA58EB3-E615-9D1C-96DB-90AC55355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282890" y="2373916"/>
            <a:ext cx="9626220" cy="1346768"/>
          </a:xfrm>
          <a:custGeom>
            <a:avLst/>
            <a:gdLst>
              <a:gd name="connsiteX0" fmla="*/ 254862 w 9626220"/>
              <a:gd name="connsiteY0" fmla="*/ 0 h 1346768"/>
              <a:gd name="connsiteX1" fmla="*/ 9371358 w 9626220"/>
              <a:gd name="connsiteY1" fmla="*/ 0 h 1346768"/>
              <a:gd name="connsiteX2" fmla="*/ 9626220 w 9626220"/>
              <a:gd name="connsiteY2" fmla="*/ 254862 h 1346768"/>
              <a:gd name="connsiteX3" fmla="*/ 9626220 w 9626220"/>
              <a:gd name="connsiteY3" fmla="*/ 1346768 h 1346768"/>
              <a:gd name="connsiteX4" fmla="*/ 0 w 9626220"/>
              <a:gd name="connsiteY4" fmla="*/ 1346768 h 1346768"/>
              <a:gd name="connsiteX5" fmla="*/ 0 w 9626220"/>
              <a:gd name="connsiteY5" fmla="*/ 254862 h 1346768"/>
              <a:gd name="connsiteX6" fmla="*/ 254862 w 9626220"/>
              <a:gd name="connsiteY6" fmla="*/ 0 h 134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26220" h="1346768">
                <a:moveTo>
                  <a:pt x="254862" y="0"/>
                </a:moveTo>
                <a:lnTo>
                  <a:pt x="9371358" y="0"/>
                </a:lnTo>
                <a:cubicBezTo>
                  <a:pt x="9512114" y="0"/>
                  <a:pt x="9626220" y="114106"/>
                  <a:pt x="9626220" y="254862"/>
                </a:cubicBezTo>
                <a:lnTo>
                  <a:pt x="9626220" y="1346768"/>
                </a:lnTo>
                <a:lnTo>
                  <a:pt x="0" y="1346768"/>
                </a:lnTo>
                <a:lnTo>
                  <a:pt x="0" y="254862"/>
                </a:lnTo>
                <a:cubicBezTo>
                  <a:pt x="0" y="114106"/>
                  <a:pt x="114106" y="0"/>
                  <a:pt x="254862" y="0"/>
                </a:cubicBezTo>
                <a:close/>
              </a:path>
            </a:pathLst>
          </a:custGeom>
          <a:solidFill>
            <a:srgbClr val="0078D4"/>
          </a:solidFill>
          <a:ln w="1270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5CAA8-1530-9745-84B0-721F5A321A6B}"/>
              </a:ext>
            </a:extLst>
          </p:cNvPr>
          <p:cNvSpPr txBox="1"/>
          <p:nvPr/>
        </p:nvSpPr>
        <p:spPr>
          <a:xfrm>
            <a:off x="2073708" y="2687921"/>
            <a:ext cx="2703646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8DFE2-23FE-CD76-EE1E-58F1DC9270D1}"/>
              </a:ext>
            </a:extLst>
          </p:cNvPr>
          <p:cNvSpPr txBox="1"/>
          <p:nvPr/>
        </p:nvSpPr>
        <p:spPr>
          <a:xfrm>
            <a:off x="5234447" y="2647163"/>
            <a:ext cx="2253962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92472-BEF5-063E-E41D-E38FAE3E3F5F}"/>
              </a:ext>
            </a:extLst>
          </p:cNvPr>
          <p:cNvSpPr txBox="1"/>
          <p:nvPr/>
        </p:nvSpPr>
        <p:spPr>
          <a:xfrm>
            <a:off x="8132110" y="2674459"/>
            <a:ext cx="2253962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aphic 8" descr="Gears with solid fill">
            <a:extLst>
              <a:ext uri="{FF2B5EF4-FFF2-40B4-BE49-F238E27FC236}">
                <a16:creationId xmlns:a16="http://schemas.microsoft.com/office/drawing/2014/main" id="{A8FD7DB9-00A6-25CD-8642-9753B851B376}"/>
              </a:ext>
            </a:extLst>
          </p:cNvPr>
          <p:cNvGrpSpPr/>
          <p:nvPr/>
        </p:nvGrpSpPr>
        <p:grpSpPr>
          <a:xfrm rot="938220">
            <a:off x="5241761" y="2723638"/>
            <a:ext cx="420206" cy="508502"/>
            <a:chOff x="8459764" y="2473290"/>
            <a:chExt cx="621029" cy="751522"/>
          </a:xfrm>
          <a:solidFill>
            <a:schemeClr val="bg1"/>
          </a:solidFill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5" name="Freeform: Shape 21">
              <a:extLst>
                <a:ext uri="{FF2B5EF4-FFF2-40B4-BE49-F238E27FC236}">
                  <a16:creationId xmlns:a16="http://schemas.microsoft.com/office/drawing/2014/main" id="{98722167-382D-EF90-CC19-1C582D1C0D9B}"/>
                </a:ext>
              </a:extLst>
            </p:cNvPr>
            <p:cNvSpPr/>
            <p:nvPr/>
          </p:nvSpPr>
          <p:spPr>
            <a:xfrm>
              <a:off x="8675030" y="2473290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7F7E3294-1C3F-8D4C-C480-5BE01C8DC5E6}"/>
                </a:ext>
              </a:extLst>
            </p:cNvPr>
            <p:cNvSpPr/>
            <p:nvPr/>
          </p:nvSpPr>
          <p:spPr>
            <a:xfrm>
              <a:off x="8459764" y="2820000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7" name="Graphic 12" descr="Cloud with solid fill">
            <a:extLst>
              <a:ext uri="{FF2B5EF4-FFF2-40B4-BE49-F238E27FC236}">
                <a16:creationId xmlns:a16="http://schemas.microsoft.com/office/drawing/2014/main" id="{5912C28F-4EDD-E2D5-7F47-5C57B18CFCA8}"/>
              </a:ext>
            </a:extLst>
          </p:cNvPr>
          <p:cNvSpPr/>
          <p:nvPr/>
        </p:nvSpPr>
        <p:spPr>
          <a:xfrm>
            <a:off x="2298872" y="2877740"/>
            <a:ext cx="529429" cy="301430"/>
          </a:xfrm>
          <a:custGeom>
            <a:avLst/>
            <a:gdLst>
              <a:gd name="connsiteX0" fmla="*/ 689427 w 802774"/>
              <a:gd name="connsiteY0" fmla="*/ 227507 h 457059"/>
              <a:gd name="connsiteX1" fmla="*/ 679902 w 802774"/>
              <a:gd name="connsiteY1" fmla="*/ 227507 h 457059"/>
              <a:gd name="connsiteX2" fmla="*/ 679902 w 802774"/>
              <a:gd name="connsiteY2" fmla="*/ 227507 h 457059"/>
              <a:gd name="connsiteX3" fmla="*/ 619895 w 802774"/>
              <a:gd name="connsiteY3" fmla="*/ 111302 h 457059"/>
              <a:gd name="connsiteX4" fmla="*/ 489403 w 802774"/>
              <a:gd name="connsiteY4" fmla="*/ 93204 h 457059"/>
              <a:gd name="connsiteX5" fmla="*/ 296998 w 802774"/>
              <a:gd name="connsiteY5" fmla="*/ 4622 h 457059"/>
              <a:gd name="connsiteX6" fmla="*/ 165552 w 802774"/>
              <a:gd name="connsiteY6" fmla="*/ 170357 h 457059"/>
              <a:gd name="connsiteX7" fmla="*/ 165552 w 802774"/>
              <a:gd name="connsiteY7" fmla="*/ 172262 h 457059"/>
              <a:gd name="connsiteX8" fmla="*/ 28392 w 802774"/>
              <a:gd name="connsiteY8" fmla="*/ 227507 h 457059"/>
              <a:gd name="connsiteX9" fmla="*/ 13152 w 802774"/>
              <a:gd name="connsiteY9" fmla="*/ 374192 h 457059"/>
              <a:gd name="connsiteX10" fmla="*/ 136025 w 802774"/>
              <a:gd name="connsiteY10" fmla="*/ 456107 h 457059"/>
              <a:gd name="connsiteX11" fmla="*/ 136025 w 802774"/>
              <a:gd name="connsiteY11" fmla="*/ 457059 h 457059"/>
              <a:gd name="connsiteX12" fmla="*/ 688475 w 802774"/>
              <a:gd name="connsiteY12" fmla="*/ 457059 h 457059"/>
              <a:gd name="connsiteX13" fmla="*/ 802775 w 802774"/>
              <a:gd name="connsiteY13" fmla="*/ 342759 h 457059"/>
              <a:gd name="connsiteX14" fmla="*/ 689427 w 802774"/>
              <a:gd name="connsiteY14" fmla="*/ 227507 h 45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18" name="Graphic 17" descr="Cursor with solid fill">
            <a:extLst>
              <a:ext uri="{FF2B5EF4-FFF2-40B4-BE49-F238E27FC236}">
                <a16:creationId xmlns:a16="http://schemas.microsoft.com/office/drawing/2014/main" id="{61F31A43-C406-DD98-D13C-A6C0262B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2446" y="2706638"/>
            <a:ext cx="585814" cy="585814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CBD3C9-A7A1-EAEA-197F-91076DE1EDE2}"/>
              </a:ext>
            </a:extLst>
          </p:cNvPr>
          <p:cNvSpPr txBox="1"/>
          <p:nvPr/>
        </p:nvSpPr>
        <p:spPr>
          <a:xfrm>
            <a:off x="2173505" y="3240382"/>
            <a:ext cx="191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Infrastructure-as-a-service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6DD743-D820-244F-AAD9-7757A6371F80}"/>
              </a:ext>
            </a:extLst>
          </p:cNvPr>
          <p:cNvSpPr txBox="1"/>
          <p:nvPr/>
        </p:nvSpPr>
        <p:spPr>
          <a:xfrm>
            <a:off x="5322646" y="3240382"/>
            <a:ext cx="1597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Platform-as-a-service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43DEE9-C1A3-08CC-EDDD-6A1DC4A416CF}"/>
              </a:ext>
            </a:extLst>
          </p:cNvPr>
          <p:cNvSpPr txBox="1"/>
          <p:nvPr/>
        </p:nvSpPr>
        <p:spPr>
          <a:xfrm>
            <a:off x="8312073" y="3243910"/>
            <a:ext cx="1612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Software-as-a-service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B9D574-DAB8-9EF0-1839-CB2822F08266}"/>
              </a:ext>
            </a:extLst>
          </p:cNvPr>
          <p:cNvGrpSpPr/>
          <p:nvPr/>
        </p:nvGrpSpPr>
        <p:grpSpPr>
          <a:xfrm>
            <a:off x="634092" y="4016783"/>
            <a:ext cx="10923815" cy="1006793"/>
            <a:chOff x="634092" y="4016783"/>
            <a:chExt cx="10923815" cy="1006793"/>
          </a:xfrm>
        </p:grpSpPr>
        <p:sp>
          <p:nvSpPr>
            <p:cNvPr id="22" name="Rounded Rectangle 11">
              <a:extLst>
                <a:ext uri="{FF2B5EF4-FFF2-40B4-BE49-F238E27FC236}">
                  <a16:creationId xmlns:a16="http://schemas.microsoft.com/office/drawing/2014/main" id="{376A82F0-CC6E-EC51-29DD-65F22C198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2" y="4110600"/>
              <a:ext cx="10923815" cy="8852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0"/>
              </a:schemeClr>
            </a:solidFill>
            <a:ln w="47625" cap="rnd">
              <a:gradFill>
                <a:gsLst>
                  <a:gs pos="100000">
                    <a:srgbClr val="339F6F">
                      <a:lumMod val="76000"/>
                      <a:lumOff val="24000"/>
                      <a:alpha val="0"/>
                    </a:srgbClr>
                  </a:gs>
                  <a:gs pos="56000">
                    <a:schemeClr val="accent2">
                      <a:lumMod val="97000"/>
                      <a:lumOff val="3000"/>
                      <a:alpha val="0"/>
                    </a:schemeClr>
                  </a:gs>
                  <a:gs pos="0">
                    <a:schemeClr val="accent1">
                      <a:lumMod val="99000"/>
                      <a:alpha val="0"/>
                    </a:schemeClr>
                  </a:gs>
                </a:gsLst>
                <a:lin ang="4800000" scaled="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069769-3B72-05A4-D8A2-16C23759103E}"/>
                </a:ext>
              </a:extLst>
            </p:cNvPr>
            <p:cNvSpPr txBox="1"/>
            <p:nvPr/>
          </p:nvSpPr>
          <p:spPr>
            <a:xfrm>
              <a:off x="5536928" y="4220115"/>
              <a:ext cx="20770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latin typeface="Segoe Sans Display" pitchFamily="2" charset="0"/>
                  <a:cs typeface="Segoe Sans Display" pitchFamily="2" charset="0"/>
                </a:rPr>
                <a:t>Microsoft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 Foundry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B42F53-823B-23B8-8013-546F84CA1508}"/>
                </a:ext>
              </a:extLst>
            </p:cNvPr>
            <p:cNvSpPr txBox="1"/>
            <p:nvPr/>
          </p:nvSpPr>
          <p:spPr>
            <a:xfrm>
              <a:off x="5755294" y="4555447"/>
              <a:ext cx="124732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Agent Service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A1A418-846D-2843-0A2A-309242CDEDAD}"/>
                </a:ext>
              </a:extLst>
            </p:cNvPr>
            <p:cNvSpPr txBox="1"/>
            <p:nvPr/>
          </p:nvSpPr>
          <p:spPr>
            <a:xfrm>
              <a:off x="8638977" y="4220115"/>
              <a:ext cx="17850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Copilot Studio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691F74-5E88-511C-98BD-F5AB0FAF91D7}"/>
                </a:ext>
              </a:extLst>
            </p:cNvPr>
            <p:cNvSpPr txBox="1"/>
            <p:nvPr/>
          </p:nvSpPr>
          <p:spPr>
            <a:xfrm>
              <a:off x="8638977" y="4555447"/>
              <a:ext cx="63959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Agents</a:t>
              </a:r>
            </a:p>
          </p:txBody>
        </p:sp>
        <p:pic>
          <p:nvPicPr>
            <p:cNvPr id="27" name="Picture 26" descr="Introducing Model Context Protocol (MCP) in Azure AI Foundry: Create an… |  Nick Brady">
              <a:extLst>
                <a:ext uri="{FF2B5EF4-FFF2-40B4-BE49-F238E27FC236}">
                  <a16:creationId xmlns:a16="http://schemas.microsoft.com/office/drawing/2014/main" id="{72FCD774-892D-5191-4A42-9875C4733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779" y="4231515"/>
              <a:ext cx="636875" cy="61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icrosoft Copilot Studio Training - Flexmind">
              <a:extLst>
                <a:ext uri="{FF2B5EF4-FFF2-40B4-BE49-F238E27FC236}">
                  <a16:creationId xmlns:a16="http://schemas.microsoft.com/office/drawing/2014/main" id="{3751A7DA-CE34-A00A-FF1D-3375FF9B0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091" y="4234053"/>
              <a:ext cx="608429" cy="60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A colorful hexagon with stars&#10;&#10;Description automatically generated">
              <a:extLst>
                <a:ext uri="{FF2B5EF4-FFF2-40B4-BE49-F238E27FC236}">
                  <a16:creationId xmlns:a16="http://schemas.microsoft.com/office/drawing/2014/main" id="{4F97163D-4EB4-34CE-BAEE-CF7EC0170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804" y="4557800"/>
              <a:ext cx="234380" cy="23438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B346C6C-5CEF-4E42-A287-34BD1E0CC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599" y="4120558"/>
              <a:ext cx="775131" cy="77513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1E549F-C5B8-9366-0E74-9FCC23476400}"/>
                </a:ext>
              </a:extLst>
            </p:cNvPr>
            <p:cNvSpPr txBox="1"/>
            <p:nvPr/>
          </p:nvSpPr>
          <p:spPr>
            <a:xfrm>
              <a:off x="2332881" y="4205160"/>
              <a:ext cx="220825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Containers and frameworks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CACDBE-7CCA-61A5-B27C-3F178C150217}"/>
                </a:ext>
              </a:extLst>
            </p:cNvPr>
            <p:cNvSpPr txBox="1"/>
            <p:nvPr/>
          </p:nvSpPr>
          <p:spPr>
            <a:xfrm>
              <a:off x="2332881" y="4808132"/>
              <a:ext cx="208217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OSS LLMs and frameworks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63A14B-FBDE-279E-4404-FFCC75FCB0E6}"/>
                </a:ext>
              </a:extLst>
            </p:cNvPr>
            <p:cNvSpPr txBox="1"/>
            <p:nvPr/>
          </p:nvSpPr>
          <p:spPr>
            <a:xfrm>
              <a:off x="2332881" y="4016783"/>
              <a:ext cx="220825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Bring your 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175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2F4F7-B58B-C653-A5D0-E12E2534F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1CCA4A-98E6-EFD1-30D5-BF19F920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</a:t>
            </a:r>
            <a:r>
              <a:rPr lang="ko-KR" altLang="en-US" dirty="0"/>
              <a:t>가 제공하는 세 가지 에이전트 만드는 방법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0F509-F407-C993-F17E-A81F94936D82}"/>
              </a:ext>
            </a:extLst>
          </p:cNvPr>
          <p:cNvSpPr txBox="1"/>
          <p:nvPr/>
        </p:nvSpPr>
        <p:spPr>
          <a:xfrm>
            <a:off x="2019867" y="5901417"/>
            <a:ext cx="82432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noProof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제어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용이성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가시성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커스터마이징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0B4790-6BA6-E8C8-29BC-A8F7ACA70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19867" y="5783970"/>
            <a:ext cx="8243249" cy="0"/>
          </a:xfrm>
          <a:prstGeom prst="straightConnector1">
            <a:avLst/>
          </a:prstGeom>
          <a:ln w="57150">
            <a:solidFill>
              <a:srgbClr val="FF0000"/>
            </a:solidFill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C7E942-DC3D-BDF4-4E15-0F040577D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019868" y="2037731"/>
            <a:ext cx="8243248" cy="0"/>
          </a:xfrm>
          <a:prstGeom prst="straightConnector1">
            <a:avLst/>
          </a:prstGeom>
          <a:ln w="57150">
            <a:solidFill>
              <a:srgbClr val="FF0000"/>
            </a:solidFill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26D0F6-FE16-2DF9-D40F-33F3A8003F81}"/>
              </a:ext>
            </a:extLst>
          </p:cNvPr>
          <p:cNvSpPr txBox="1"/>
          <p:nvPr/>
        </p:nvSpPr>
        <p:spPr>
          <a:xfrm>
            <a:off x="2019867" y="1511179"/>
            <a:ext cx="82432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플랫폼 통합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쉬운 사용성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개발 속도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60C902A4-134B-F93C-E5B9-1F6E9712A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282890" y="2373916"/>
            <a:ext cx="9626220" cy="3013626"/>
          </a:xfrm>
          <a:prstGeom prst="roundRect">
            <a:avLst>
              <a:gd name="adj" fmla="val 8457"/>
            </a:avLst>
          </a:prstGeom>
          <a:solidFill>
            <a:schemeClr val="bg1"/>
          </a:solidFill>
          <a:ln w="1270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93D0EE0-36C8-8215-E7CF-38500B5E7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282890" y="2373916"/>
            <a:ext cx="9626220" cy="1346768"/>
          </a:xfrm>
          <a:custGeom>
            <a:avLst/>
            <a:gdLst>
              <a:gd name="connsiteX0" fmla="*/ 254862 w 9626220"/>
              <a:gd name="connsiteY0" fmla="*/ 0 h 1346768"/>
              <a:gd name="connsiteX1" fmla="*/ 9371358 w 9626220"/>
              <a:gd name="connsiteY1" fmla="*/ 0 h 1346768"/>
              <a:gd name="connsiteX2" fmla="*/ 9626220 w 9626220"/>
              <a:gd name="connsiteY2" fmla="*/ 254862 h 1346768"/>
              <a:gd name="connsiteX3" fmla="*/ 9626220 w 9626220"/>
              <a:gd name="connsiteY3" fmla="*/ 1346768 h 1346768"/>
              <a:gd name="connsiteX4" fmla="*/ 0 w 9626220"/>
              <a:gd name="connsiteY4" fmla="*/ 1346768 h 1346768"/>
              <a:gd name="connsiteX5" fmla="*/ 0 w 9626220"/>
              <a:gd name="connsiteY5" fmla="*/ 254862 h 1346768"/>
              <a:gd name="connsiteX6" fmla="*/ 254862 w 9626220"/>
              <a:gd name="connsiteY6" fmla="*/ 0 h 134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26220" h="1346768">
                <a:moveTo>
                  <a:pt x="254862" y="0"/>
                </a:moveTo>
                <a:lnTo>
                  <a:pt x="9371358" y="0"/>
                </a:lnTo>
                <a:cubicBezTo>
                  <a:pt x="9512114" y="0"/>
                  <a:pt x="9626220" y="114106"/>
                  <a:pt x="9626220" y="254862"/>
                </a:cubicBezTo>
                <a:lnTo>
                  <a:pt x="9626220" y="1346768"/>
                </a:lnTo>
                <a:lnTo>
                  <a:pt x="0" y="1346768"/>
                </a:lnTo>
                <a:lnTo>
                  <a:pt x="0" y="254862"/>
                </a:lnTo>
                <a:cubicBezTo>
                  <a:pt x="0" y="114106"/>
                  <a:pt x="114106" y="0"/>
                  <a:pt x="254862" y="0"/>
                </a:cubicBezTo>
                <a:close/>
              </a:path>
            </a:pathLst>
          </a:custGeom>
          <a:solidFill>
            <a:srgbClr val="0078D4"/>
          </a:solidFill>
          <a:ln w="1270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B7F35-6413-49F3-2070-2D8C1FC7F1E6}"/>
              </a:ext>
            </a:extLst>
          </p:cNvPr>
          <p:cNvSpPr txBox="1"/>
          <p:nvPr/>
        </p:nvSpPr>
        <p:spPr>
          <a:xfrm>
            <a:off x="2073708" y="2687921"/>
            <a:ext cx="2703646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0CAAE-2F98-34FA-BC8C-48C8E6738516}"/>
              </a:ext>
            </a:extLst>
          </p:cNvPr>
          <p:cNvSpPr txBox="1"/>
          <p:nvPr/>
        </p:nvSpPr>
        <p:spPr>
          <a:xfrm>
            <a:off x="5234447" y="2647163"/>
            <a:ext cx="2253962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3168E-0AF2-B2E9-3EB8-017A28ABF868}"/>
              </a:ext>
            </a:extLst>
          </p:cNvPr>
          <p:cNvSpPr txBox="1"/>
          <p:nvPr/>
        </p:nvSpPr>
        <p:spPr>
          <a:xfrm>
            <a:off x="8132110" y="2674459"/>
            <a:ext cx="2253962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aphic 8" descr="Gears with solid fill">
            <a:extLst>
              <a:ext uri="{FF2B5EF4-FFF2-40B4-BE49-F238E27FC236}">
                <a16:creationId xmlns:a16="http://schemas.microsoft.com/office/drawing/2014/main" id="{749578EA-D2E1-CD2F-B254-AB6C9860B0D4}"/>
              </a:ext>
            </a:extLst>
          </p:cNvPr>
          <p:cNvGrpSpPr/>
          <p:nvPr/>
        </p:nvGrpSpPr>
        <p:grpSpPr>
          <a:xfrm rot="938220">
            <a:off x="5241761" y="2723638"/>
            <a:ext cx="420206" cy="508502"/>
            <a:chOff x="8459764" y="2473290"/>
            <a:chExt cx="621029" cy="751522"/>
          </a:xfrm>
          <a:solidFill>
            <a:schemeClr val="bg1"/>
          </a:solidFill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5" name="Freeform: Shape 21">
              <a:extLst>
                <a:ext uri="{FF2B5EF4-FFF2-40B4-BE49-F238E27FC236}">
                  <a16:creationId xmlns:a16="http://schemas.microsoft.com/office/drawing/2014/main" id="{A6FC4F15-B99B-5F82-6A7B-6AE4FD50D27C}"/>
                </a:ext>
              </a:extLst>
            </p:cNvPr>
            <p:cNvSpPr/>
            <p:nvPr/>
          </p:nvSpPr>
          <p:spPr>
            <a:xfrm>
              <a:off x="8675030" y="2473290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CB3F9189-6A1E-FD8C-7414-7EFE0D03A63A}"/>
                </a:ext>
              </a:extLst>
            </p:cNvPr>
            <p:cNvSpPr/>
            <p:nvPr/>
          </p:nvSpPr>
          <p:spPr>
            <a:xfrm>
              <a:off x="8459764" y="2820000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7" name="Graphic 12" descr="Cloud with solid fill">
            <a:extLst>
              <a:ext uri="{FF2B5EF4-FFF2-40B4-BE49-F238E27FC236}">
                <a16:creationId xmlns:a16="http://schemas.microsoft.com/office/drawing/2014/main" id="{113B5581-DB86-C218-330C-7F2ACBB09BA4}"/>
              </a:ext>
            </a:extLst>
          </p:cNvPr>
          <p:cNvSpPr/>
          <p:nvPr/>
        </p:nvSpPr>
        <p:spPr>
          <a:xfrm>
            <a:off x="2298872" y="2877740"/>
            <a:ext cx="529429" cy="301430"/>
          </a:xfrm>
          <a:custGeom>
            <a:avLst/>
            <a:gdLst>
              <a:gd name="connsiteX0" fmla="*/ 689427 w 802774"/>
              <a:gd name="connsiteY0" fmla="*/ 227507 h 457059"/>
              <a:gd name="connsiteX1" fmla="*/ 679902 w 802774"/>
              <a:gd name="connsiteY1" fmla="*/ 227507 h 457059"/>
              <a:gd name="connsiteX2" fmla="*/ 679902 w 802774"/>
              <a:gd name="connsiteY2" fmla="*/ 227507 h 457059"/>
              <a:gd name="connsiteX3" fmla="*/ 619895 w 802774"/>
              <a:gd name="connsiteY3" fmla="*/ 111302 h 457059"/>
              <a:gd name="connsiteX4" fmla="*/ 489403 w 802774"/>
              <a:gd name="connsiteY4" fmla="*/ 93204 h 457059"/>
              <a:gd name="connsiteX5" fmla="*/ 296998 w 802774"/>
              <a:gd name="connsiteY5" fmla="*/ 4622 h 457059"/>
              <a:gd name="connsiteX6" fmla="*/ 165552 w 802774"/>
              <a:gd name="connsiteY6" fmla="*/ 170357 h 457059"/>
              <a:gd name="connsiteX7" fmla="*/ 165552 w 802774"/>
              <a:gd name="connsiteY7" fmla="*/ 172262 h 457059"/>
              <a:gd name="connsiteX8" fmla="*/ 28392 w 802774"/>
              <a:gd name="connsiteY8" fmla="*/ 227507 h 457059"/>
              <a:gd name="connsiteX9" fmla="*/ 13152 w 802774"/>
              <a:gd name="connsiteY9" fmla="*/ 374192 h 457059"/>
              <a:gd name="connsiteX10" fmla="*/ 136025 w 802774"/>
              <a:gd name="connsiteY10" fmla="*/ 456107 h 457059"/>
              <a:gd name="connsiteX11" fmla="*/ 136025 w 802774"/>
              <a:gd name="connsiteY11" fmla="*/ 457059 h 457059"/>
              <a:gd name="connsiteX12" fmla="*/ 688475 w 802774"/>
              <a:gd name="connsiteY12" fmla="*/ 457059 h 457059"/>
              <a:gd name="connsiteX13" fmla="*/ 802775 w 802774"/>
              <a:gd name="connsiteY13" fmla="*/ 342759 h 457059"/>
              <a:gd name="connsiteX14" fmla="*/ 689427 w 802774"/>
              <a:gd name="connsiteY14" fmla="*/ 227507 h 45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18" name="Graphic 17" descr="Cursor with solid fill">
            <a:extLst>
              <a:ext uri="{FF2B5EF4-FFF2-40B4-BE49-F238E27FC236}">
                <a16:creationId xmlns:a16="http://schemas.microsoft.com/office/drawing/2014/main" id="{6787C94C-339F-67AC-FD3D-FAB19115D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2446" y="2706638"/>
            <a:ext cx="585814" cy="585814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5A8C46-9C54-067E-BE0C-8AAC3063DE63}"/>
              </a:ext>
            </a:extLst>
          </p:cNvPr>
          <p:cNvSpPr txBox="1"/>
          <p:nvPr/>
        </p:nvSpPr>
        <p:spPr>
          <a:xfrm>
            <a:off x="2173505" y="3240382"/>
            <a:ext cx="191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Infrastructure-as-a-service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B2863-4190-E48F-F958-390AEE28ECA1}"/>
              </a:ext>
            </a:extLst>
          </p:cNvPr>
          <p:cNvSpPr txBox="1"/>
          <p:nvPr/>
        </p:nvSpPr>
        <p:spPr>
          <a:xfrm>
            <a:off x="5322646" y="3240382"/>
            <a:ext cx="1597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Platform-as-a-service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B63FF4-252C-6044-92E4-3FD951CE9F25}"/>
              </a:ext>
            </a:extLst>
          </p:cNvPr>
          <p:cNvSpPr txBox="1"/>
          <p:nvPr/>
        </p:nvSpPr>
        <p:spPr>
          <a:xfrm>
            <a:off x="8312073" y="3243910"/>
            <a:ext cx="1612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Software-as-a-service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240BB-A68F-305D-30E7-7A3EB995BBE3}"/>
              </a:ext>
            </a:extLst>
          </p:cNvPr>
          <p:cNvGrpSpPr/>
          <p:nvPr/>
        </p:nvGrpSpPr>
        <p:grpSpPr>
          <a:xfrm>
            <a:off x="634092" y="4016783"/>
            <a:ext cx="10923815" cy="1006793"/>
            <a:chOff x="634092" y="4016783"/>
            <a:chExt cx="10923815" cy="1006793"/>
          </a:xfrm>
        </p:grpSpPr>
        <p:sp>
          <p:nvSpPr>
            <p:cNvPr id="22" name="Rounded Rectangle 11">
              <a:extLst>
                <a:ext uri="{FF2B5EF4-FFF2-40B4-BE49-F238E27FC236}">
                  <a16:creationId xmlns:a16="http://schemas.microsoft.com/office/drawing/2014/main" id="{33D89CA9-B7F6-8582-3BC5-DB702B038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2" y="4110600"/>
              <a:ext cx="10923815" cy="8852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0"/>
              </a:schemeClr>
            </a:solidFill>
            <a:ln w="47625" cap="rnd">
              <a:gradFill>
                <a:gsLst>
                  <a:gs pos="100000">
                    <a:srgbClr val="339F6F">
                      <a:lumMod val="76000"/>
                      <a:lumOff val="24000"/>
                      <a:alpha val="0"/>
                    </a:srgbClr>
                  </a:gs>
                  <a:gs pos="56000">
                    <a:schemeClr val="accent2">
                      <a:lumMod val="97000"/>
                      <a:lumOff val="3000"/>
                      <a:alpha val="0"/>
                    </a:schemeClr>
                  </a:gs>
                  <a:gs pos="0">
                    <a:schemeClr val="accent1">
                      <a:lumMod val="99000"/>
                      <a:alpha val="0"/>
                    </a:schemeClr>
                  </a:gs>
                </a:gsLst>
                <a:lin ang="4800000" scaled="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04D6B3-317A-C0A1-3B2A-31ECADA9B6B6}"/>
                </a:ext>
              </a:extLst>
            </p:cNvPr>
            <p:cNvSpPr txBox="1"/>
            <p:nvPr/>
          </p:nvSpPr>
          <p:spPr>
            <a:xfrm>
              <a:off x="5536928" y="4220115"/>
              <a:ext cx="20770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latin typeface="Segoe Sans Display" pitchFamily="2" charset="0"/>
                  <a:cs typeface="Segoe Sans Display" pitchFamily="2" charset="0"/>
                </a:rPr>
                <a:t>Microsoft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 Foundry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FF89F0-702E-1A5D-3550-F78A900E7317}"/>
                </a:ext>
              </a:extLst>
            </p:cNvPr>
            <p:cNvSpPr txBox="1"/>
            <p:nvPr/>
          </p:nvSpPr>
          <p:spPr>
            <a:xfrm>
              <a:off x="5755294" y="4555447"/>
              <a:ext cx="124732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Agent Service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75B011-51E4-D7EC-99D7-A6C195C7DAA1}"/>
                </a:ext>
              </a:extLst>
            </p:cNvPr>
            <p:cNvSpPr txBox="1"/>
            <p:nvPr/>
          </p:nvSpPr>
          <p:spPr>
            <a:xfrm>
              <a:off x="8638977" y="4220115"/>
              <a:ext cx="17850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Copilot Studio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50441C-4CA2-8058-1AB6-C67A28D5109D}"/>
                </a:ext>
              </a:extLst>
            </p:cNvPr>
            <p:cNvSpPr txBox="1"/>
            <p:nvPr/>
          </p:nvSpPr>
          <p:spPr>
            <a:xfrm>
              <a:off x="8638977" y="4555447"/>
              <a:ext cx="63959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Agents</a:t>
              </a:r>
            </a:p>
          </p:txBody>
        </p:sp>
        <p:pic>
          <p:nvPicPr>
            <p:cNvPr id="27" name="Picture 26" descr="Introducing Model Context Protocol (MCP) in Azure AI Foundry: Create an… |  Nick Brady">
              <a:extLst>
                <a:ext uri="{FF2B5EF4-FFF2-40B4-BE49-F238E27FC236}">
                  <a16:creationId xmlns:a16="http://schemas.microsoft.com/office/drawing/2014/main" id="{A8030C0F-54DB-B594-8AF9-489588967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779" y="4231515"/>
              <a:ext cx="636875" cy="61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icrosoft Copilot Studio Training - Flexmind">
              <a:extLst>
                <a:ext uri="{FF2B5EF4-FFF2-40B4-BE49-F238E27FC236}">
                  <a16:creationId xmlns:a16="http://schemas.microsoft.com/office/drawing/2014/main" id="{9DB0D7CF-2ED7-BDC8-1079-208A93620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091" y="4234053"/>
              <a:ext cx="608429" cy="60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A colorful hexagon with stars&#10;&#10;Description automatically generated">
              <a:extLst>
                <a:ext uri="{FF2B5EF4-FFF2-40B4-BE49-F238E27FC236}">
                  <a16:creationId xmlns:a16="http://schemas.microsoft.com/office/drawing/2014/main" id="{7C247D22-6002-9AE2-4386-B900FF8A6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804" y="4557800"/>
              <a:ext cx="234380" cy="23438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0860874-5A97-F29B-9752-5F0FF6A20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599" y="4120558"/>
              <a:ext cx="775131" cy="77513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D2F2C4-2733-ADFB-300A-6C0920656E78}"/>
                </a:ext>
              </a:extLst>
            </p:cNvPr>
            <p:cNvSpPr txBox="1"/>
            <p:nvPr/>
          </p:nvSpPr>
          <p:spPr>
            <a:xfrm>
              <a:off x="2332881" y="4205160"/>
              <a:ext cx="220825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Containers and frameworks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6A2BAD-F3DD-31D3-A9AE-50E7CDF36517}"/>
                </a:ext>
              </a:extLst>
            </p:cNvPr>
            <p:cNvSpPr txBox="1"/>
            <p:nvPr/>
          </p:nvSpPr>
          <p:spPr>
            <a:xfrm>
              <a:off x="2332881" y="4808132"/>
              <a:ext cx="208217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OSS LLMs and frameworks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6C5BEE-0EBC-5304-7402-8F83EDC6CBBE}"/>
                </a:ext>
              </a:extLst>
            </p:cNvPr>
            <p:cNvSpPr txBox="1"/>
            <p:nvPr/>
          </p:nvSpPr>
          <p:spPr>
            <a:xfrm>
              <a:off x="2332881" y="4016783"/>
              <a:ext cx="220825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Bring your own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4F2C115-C36B-524F-1CDF-D87573CD3DF9}"/>
              </a:ext>
            </a:extLst>
          </p:cNvPr>
          <p:cNvSpPr/>
          <p:nvPr/>
        </p:nvSpPr>
        <p:spPr bwMode="auto">
          <a:xfrm>
            <a:off x="4596290" y="3799988"/>
            <a:ext cx="7595710" cy="14385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3277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61791-7B33-0D7B-747E-F71476966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D4A3E3-07C5-A1A7-A12D-E4FC4306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</a:t>
            </a:r>
            <a:r>
              <a:rPr lang="ko-KR" altLang="en-US" dirty="0"/>
              <a:t>가 제공하는 세 가지 에이전트 만드는 방법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8DA2F-BC40-321A-60F9-3818485CA967}"/>
              </a:ext>
            </a:extLst>
          </p:cNvPr>
          <p:cNvSpPr txBox="1"/>
          <p:nvPr/>
        </p:nvSpPr>
        <p:spPr>
          <a:xfrm>
            <a:off x="2019867" y="5901417"/>
            <a:ext cx="82432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noProof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제어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용이성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가시성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커스터마이징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E140DE-88ED-9598-5F1F-35010046E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19867" y="5783970"/>
            <a:ext cx="8243249" cy="0"/>
          </a:xfrm>
          <a:prstGeom prst="straightConnector1">
            <a:avLst/>
          </a:prstGeom>
          <a:ln w="57150">
            <a:solidFill>
              <a:srgbClr val="FF0000"/>
            </a:solidFill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AA9413-90F0-AA8A-FCA5-FA825AB33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019868" y="2037731"/>
            <a:ext cx="8243248" cy="0"/>
          </a:xfrm>
          <a:prstGeom prst="straightConnector1">
            <a:avLst/>
          </a:prstGeom>
          <a:ln w="57150">
            <a:solidFill>
              <a:srgbClr val="FF0000"/>
            </a:solidFill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691842-F1BC-6037-1BA8-B4ABB1534386}"/>
              </a:ext>
            </a:extLst>
          </p:cNvPr>
          <p:cNvSpPr txBox="1"/>
          <p:nvPr/>
        </p:nvSpPr>
        <p:spPr>
          <a:xfrm>
            <a:off x="2019867" y="1511179"/>
            <a:ext cx="82432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플랫폼 통합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쉬운 사용성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개발 속도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2045CABF-2FBC-E484-EF6B-5C2DE73B4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282890" y="2373916"/>
            <a:ext cx="9626220" cy="3013626"/>
          </a:xfrm>
          <a:prstGeom prst="roundRect">
            <a:avLst>
              <a:gd name="adj" fmla="val 8457"/>
            </a:avLst>
          </a:prstGeom>
          <a:solidFill>
            <a:schemeClr val="bg1"/>
          </a:solidFill>
          <a:ln w="1270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B833E94-4E68-48A5-002C-D2973D4E7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282890" y="2373916"/>
            <a:ext cx="9626220" cy="1346768"/>
          </a:xfrm>
          <a:custGeom>
            <a:avLst/>
            <a:gdLst>
              <a:gd name="connsiteX0" fmla="*/ 254862 w 9626220"/>
              <a:gd name="connsiteY0" fmla="*/ 0 h 1346768"/>
              <a:gd name="connsiteX1" fmla="*/ 9371358 w 9626220"/>
              <a:gd name="connsiteY1" fmla="*/ 0 h 1346768"/>
              <a:gd name="connsiteX2" fmla="*/ 9626220 w 9626220"/>
              <a:gd name="connsiteY2" fmla="*/ 254862 h 1346768"/>
              <a:gd name="connsiteX3" fmla="*/ 9626220 w 9626220"/>
              <a:gd name="connsiteY3" fmla="*/ 1346768 h 1346768"/>
              <a:gd name="connsiteX4" fmla="*/ 0 w 9626220"/>
              <a:gd name="connsiteY4" fmla="*/ 1346768 h 1346768"/>
              <a:gd name="connsiteX5" fmla="*/ 0 w 9626220"/>
              <a:gd name="connsiteY5" fmla="*/ 254862 h 1346768"/>
              <a:gd name="connsiteX6" fmla="*/ 254862 w 9626220"/>
              <a:gd name="connsiteY6" fmla="*/ 0 h 134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26220" h="1346768">
                <a:moveTo>
                  <a:pt x="254862" y="0"/>
                </a:moveTo>
                <a:lnTo>
                  <a:pt x="9371358" y="0"/>
                </a:lnTo>
                <a:cubicBezTo>
                  <a:pt x="9512114" y="0"/>
                  <a:pt x="9626220" y="114106"/>
                  <a:pt x="9626220" y="254862"/>
                </a:cubicBezTo>
                <a:lnTo>
                  <a:pt x="9626220" y="1346768"/>
                </a:lnTo>
                <a:lnTo>
                  <a:pt x="0" y="1346768"/>
                </a:lnTo>
                <a:lnTo>
                  <a:pt x="0" y="254862"/>
                </a:lnTo>
                <a:cubicBezTo>
                  <a:pt x="0" y="114106"/>
                  <a:pt x="114106" y="0"/>
                  <a:pt x="254862" y="0"/>
                </a:cubicBezTo>
                <a:close/>
              </a:path>
            </a:pathLst>
          </a:custGeom>
          <a:solidFill>
            <a:srgbClr val="0078D4"/>
          </a:solidFill>
          <a:ln w="1270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BFB2A-1113-147F-FD51-463EEF7E0EA0}"/>
              </a:ext>
            </a:extLst>
          </p:cNvPr>
          <p:cNvSpPr txBox="1"/>
          <p:nvPr/>
        </p:nvSpPr>
        <p:spPr>
          <a:xfrm>
            <a:off x="2073708" y="2687921"/>
            <a:ext cx="2703646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14F9D-3507-5DD9-002A-382C4AC3044A}"/>
              </a:ext>
            </a:extLst>
          </p:cNvPr>
          <p:cNvSpPr txBox="1"/>
          <p:nvPr/>
        </p:nvSpPr>
        <p:spPr>
          <a:xfrm>
            <a:off x="5234447" y="2647163"/>
            <a:ext cx="2253962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3934B-5B65-1BE0-A333-B27FF6BAA181}"/>
              </a:ext>
            </a:extLst>
          </p:cNvPr>
          <p:cNvSpPr txBox="1"/>
          <p:nvPr/>
        </p:nvSpPr>
        <p:spPr>
          <a:xfrm>
            <a:off x="8132110" y="2674459"/>
            <a:ext cx="2253962" cy="615553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SaaS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aphic 8" descr="Gears with solid fill">
            <a:extLst>
              <a:ext uri="{FF2B5EF4-FFF2-40B4-BE49-F238E27FC236}">
                <a16:creationId xmlns:a16="http://schemas.microsoft.com/office/drawing/2014/main" id="{5D1727F1-DFEB-EEDA-A00A-F905F6351A14}"/>
              </a:ext>
            </a:extLst>
          </p:cNvPr>
          <p:cNvGrpSpPr/>
          <p:nvPr/>
        </p:nvGrpSpPr>
        <p:grpSpPr>
          <a:xfrm rot="938220">
            <a:off x="5241761" y="2723638"/>
            <a:ext cx="420206" cy="508502"/>
            <a:chOff x="8459764" y="2473290"/>
            <a:chExt cx="621029" cy="751522"/>
          </a:xfrm>
          <a:solidFill>
            <a:schemeClr val="bg1"/>
          </a:solidFill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5" name="Freeform: Shape 21">
              <a:extLst>
                <a:ext uri="{FF2B5EF4-FFF2-40B4-BE49-F238E27FC236}">
                  <a16:creationId xmlns:a16="http://schemas.microsoft.com/office/drawing/2014/main" id="{A3701E04-337F-E095-EDC2-A029AF599FD8}"/>
                </a:ext>
              </a:extLst>
            </p:cNvPr>
            <p:cNvSpPr/>
            <p:nvPr/>
          </p:nvSpPr>
          <p:spPr>
            <a:xfrm>
              <a:off x="8675030" y="2473290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741FCB94-7363-9680-4546-F68BF89BD060}"/>
                </a:ext>
              </a:extLst>
            </p:cNvPr>
            <p:cNvSpPr/>
            <p:nvPr/>
          </p:nvSpPr>
          <p:spPr>
            <a:xfrm>
              <a:off x="8459764" y="2820000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7" name="Graphic 12" descr="Cloud with solid fill">
            <a:extLst>
              <a:ext uri="{FF2B5EF4-FFF2-40B4-BE49-F238E27FC236}">
                <a16:creationId xmlns:a16="http://schemas.microsoft.com/office/drawing/2014/main" id="{48E86B94-0488-8B28-101B-29633A6EE659}"/>
              </a:ext>
            </a:extLst>
          </p:cNvPr>
          <p:cNvSpPr/>
          <p:nvPr/>
        </p:nvSpPr>
        <p:spPr>
          <a:xfrm>
            <a:off x="2298872" y="2877740"/>
            <a:ext cx="529429" cy="301430"/>
          </a:xfrm>
          <a:custGeom>
            <a:avLst/>
            <a:gdLst>
              <a:gd name="connsiteX0" fmla="*/ 689427 w 802774"/>
              <a:gd name="connsiteY0" fmla="*/ 227507 h 457059"/>
              <a:gd name="connsiteX1" fmla="*/ 679902 w 802774"/>
              <a:gd name="connsiteY1" fmla="*/ 227507 h 457059"/>
              <a:gd name="connsiteX2" fmla="*/ 679902 w 802774"/>
              <a:gd name="connsiteY2" fmla="*/ 227507 h 457059"/>
              <a:gd name="connsiteX3" fmla="*/ 619895 w 802774"/>
              <a:gd name="connsiteY3" fmla="*/ 111302 h 457059"/>
              <a:gd name="connsiteX4" fmla="*/ 489403 w 802774"/>
              <a:gd name="connsiteY4" fmla="*/ 93204 h 457059"/>
              <a:gd name="connsiteX5" fmla="*/ 296998 w 802774"/>
              <a:gd name="connsiteY5" fmla="*/ 4622 h 457059"/>
              <a:gd name="connsiteX6" fmla="*/ 165552 w 802774"/>
              <a:gd name="connsiteY6" fmla="*/ 170357 h 457059"/>
              <a:gd name="connsiteX7" fmla="*/ 165552 w 802774"/>
              <a:gd name="connsiteY7" fmla="*/ 172262 h 457059"/>
              <a:gd name="connsiteX8" fmla="*/ 28392 w 802774"/>
              <a:gd name="connsiteY8" fmla="*/ 227507 h 457059"/>
              <a:gd name="connsiteX9" fmla="*/ 13152 w 802774"/>
              <a:gd name="connsiteY9" fmla="*/ 374192 h 457059"/>
              <a:gd name="connsiteX10" fmla="*/ 136025 w 802774"/>
              <a:gd name="connsiteY10" fmla="*/ 456107 h 457059"/>
              <a:gd name="connsiteX11" fmla="*/ 136025 w 802774"/>
              <a:gd name="connsiteY11" fmla="*/ 457059 h 457059"/>
              <a:gd name="connsiteX12" fmla="*/ 688475 w 802774"/>
              <a:gd name="connsiteY12" fmla="*/ 457059 h 457059"/>
              <a:gd name="connsiteX13" fmla="*/ 802775 w 802774"/>
              <a:gd name="connsiteY13" fmla="*/ 342759 h 457059"/>
              <a:gd name="connsiteX14" fmla="*/ 689427 w 802774"/>
              <a:gd name="connsiteY14" fmla="*/ 227507 h 45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18" name="Graphic 17" descr="Cursor with solid fill">
            <a:extLst>
              <a:ext uri="{FF2B5EF4-FFF2-40B4-BE49-F238E27FC236}">
                <a16:creationId xmlns:a16="http://schemas.microsoft.com/office/drawing/2014/main" id="{FE2DEB5D-C1C9-8224-1731-3EDCDCB12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2446" y="2706638"/>
            <a:ext cx="585814" cy="585814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249FD5-784A-5960-1D4D-3CC9211B6DEC}"/>
              </a:ext>
            </a:extLst>
          </p:cNvPr>
          <p:cNvSpPr txBox="1"/>
          <p:nvPr/>
        </p:nvSpPr>
        <p:spPr>
          <a:xfrm>
            <a:off x="2173505" y="3240382"/>
            <a:ext cx="191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Infrastructure-as-a-service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25819A-94B8-A0DB-DC9D-3CB557A29B0F}"/>
              </a:ext>
            </a:extLst>
          </p:cNvPr>
          <p:cNvSpPr txBox="1"/>
          <p:nvPr/>
        </p:nvSpPr>
        <p:spPr>
          <a:xfrm>
            <a:off x="5322646" y="3240382"/>
            <a:ext cx="1597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Platform-as-a-service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FCA52F-0F51-3988-BB7A-BA38FAE477B2}"/>
              </a:ext>
            </a:extLst>
          </p:cNvPr>
          <p:cNvSpPr txBox="1"/>
          <p:nvPr/>
        </p:nvSpPr>
        <p:spPr>
          <a:xfrm>
            <a:off x="8312073" y="3243910"/>
            <a:ext cx="1612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Software-as-a-service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293B65-4FDC-C2AB-9861-0B6C80031219}"/>
              </a:ext>
            </a:extLst>
          </p:cNvPr>
          <p:cNvGrpSpPr/>
          <p:nvPr/>
        </p:nvGrpSpPr>
        <p:grpSpPr>
          <a:xfrm>
            <a:off x="634092" y="4016783"/>
            <a:ext cx="10923815" cy="1006793"/>
            <a:chOff x="634092" y="4016783"/>
            <a:chExt cx="10923815" cy="1006793"/>
          </a:xfrm>
        </p:grpSpPr>
        <p:sp>
          <p:nvSpPr>
            <p:cNvPr id="22" name="Rounded Rectangle 11">
              <a:extLst>
                <a:ext uri="{FF2B5EF4-FFF2-40B4-BE49-F238E27FC236}">
                  <a16:creationId xmlns:a16="http://schemas.microsoft.com/office/drawing/2014/main" id="{AFF57B13-ECFF-499D-1E01-C850EEF8A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2" y="4110600"/>
              <a:ext cx="10923815" cy="8852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0"/>
              </a:schemeClr>
            </a:solidFill>
            <a:ln w="47625" cap="rnd">
              <a:gradFill>
                <a:gsLst>
                  <a:gs pos="100000">
                    <a:srgbClr val="339F6F">
                      <a:lumMod val="76000"/>
                      <a:lumOff val="24000"/>
                      <a:alpha val="0"/>
                    </a:srgbClr>
                  </a:gs>
                  <a:gs pos="56000">
                    <a:schemeClr val="accent2">
                      <a:lumMod val="97000"/>
                      <a:lumOff val="3000"/>
                      <a:alpha val="0"/>
                    </a:schemeClr>
                  </a:gs>
                  <a:gs pos="0">
                    <a:schemeClr val="accent1">
                      <a:lumMod val="99000"/>
                      <a:alpha val="0"/>
                    </a:schemeClr>
                  </a:gs>
                </a:gsLst>
                <a:lin ang="4800000" scaled="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B85CC0-E83A-7268-1581-F53D29267D3D}"/>
                </a:ext>
              </a:extLst>
            </p:cNvPr>
            <p:cNvSpPr txBox="1"/>
            <p:nvPr/>
          </p:nvSpPr>
          <p:spPr>
            <a:xfrm>
              <a:off x="5536928" y="4220115"/>
              <a:ext cx="20770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latin typeface="Segoe Sans Display" pitchFamily="2" charset="0"/>
                  <a:cs typeface="Segoe Sans Display" pitchFamily="2" charset="0"/>
                </a:rPr>
                <a:t>Microsoft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 Foundry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0851F7-E91D-3E34-B4A8-8F132CD50EB2}"/>
                </a:ext>
              </a:extLst>
            </p:cNvPr>
            <p:cNvSpPr txBox="1"/>
            <p:nvPr/>
          </p:nvSpPr>
          <p:spPr>
            <a:xfrm>
              <a:off x="5755294" y="4555447"/>
              <a:ext cx="124732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Agent Service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A72DFC-F67E-9720-24DD-ED98A1446E75}"/>
                </a:ext>
              </a:extLst>
            </p:cNvPr>
            <p:cNvSpPr txBox="1"/>
            <p:nvPr/>
          </p:nvSpPr>
          <p:spPr>
            <a:xfrm>
              <a:off x="8638977" y="4220115"/>
              <a:ext cx="17850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Copilot Studio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E2FAC33-934B-FE3E-14D2-34DFFE12171D}"/>
                </a:ext>
              </a:extLst>
            </p:cNvPr>
            <p:cNvSpPr txBox="1"/>
            <p:nvPr/>
          </p:nvSpPr>
          <p:spPr>
            <a:xfrm>
              <a:off x="8638977" y="4555447"/>
              <a:ext cx="63959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Agents</a:t>
              </a:r>
            </a:p>
          </p:txBody>
        </p:sp>
        <p:pic>
          <p:nvPicPr>
            <p:cNvPr id="27" name="Picture 26" descr="Introducing Model Context Protocol (MCP) in Azure AI Foundry: Create an… |  Nick Brady">
              <a:extLst>
                <a:ext uri="{FF2B5EF4-FFF2-40B4-BE49-F238E27FC236}">
                  <a16:creationId xmlns:a16="http://schemas.microsoft.com/office/drawing/2014/main" id="{D5AC81A1-CB26-B710-8001-ECCFDD13A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779" y="4231515"/>
              <a:ext cx="636875" cy="61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icrosoft Copilot Studio Training - Flexmind">
              <a:extLst>
                <a:ext uri="{FF2B5EF4-FFF2-40B4-BE49-F238E27FC236}">
                  <a16:creationId xmlns:a16="http://schemas.microsoft.com/office/drawing/2014/main" id="{09153150-099D-92FA-FFEA-E671E89B1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091" y="4234053"/>
              <a:ext cx="608429" cy="60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A colorful hexagon with stars&#10;&#10;Description automatically generated">
              <a:extLst>
                <a:ext uri="{FF2B5EF4-FFF2-40B4-BE49-F238E27FC236}">
                  <a16:creationId xmlns:a16="http://schemas.microsoft.com/office/drawing/2014/main" id="{68F82A93-A508-5ECD-1005-E87C01C66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804" y="4557800"/>
              <a:ext cx="234380" cy="23438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D94C93-0F61-4132-96CB-17570E090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599" y="4120558"/>
              <a:ext cx="775131" cy="77513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C7C3F4-9DB7-BB63-544A-640C2F3BF955}"/>
                </a:ext>
              </a:extLst>
            </p:cNvPr>
            <p:cNvSpPr txBox="1"/>
            <p:nvPr/>
          </p:nvSpPr>
          <p:spPr>
            <a:xfrm>
              <a:off x="2332881" y="4205160"/>
              <a:ext cx="220825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Containers and frameworks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8C1CF3-E528-E1AE-931E-C2089A21EB04}"/>
                </a:ext>
              </a:extLst>
            </p:cNvPr>
            <p:cNvSpPr txBox="1"/>
            <p:nvPr/>
          </p:nvSpPr>
          <p:spPr>
            <a:xfrm>
              <a:off x="2332881" y="4808132"/>
              <a:ext cx="208217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OSS LLMs and frameworks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16CBD4-89A3-EE20-02E7-9B322EB312D5}"/>
                </a:ext>
              </a:extLst>
            </p:cNvPr>
            <p:cNvSpPr txBox="1"/>
            <p:nvPr/>
          </p:nvSpPr>
          <p:spPr>
            <a:xfrm>
              <a:off x="2332881" y="4016783"/>
              <a:ext cx="220825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rPr>
                <a:t>Bring your own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5D11CEE-0327-E752-345D-4D90A9303E24}"/>
              </a:ext>
            </a:extLst>
          </p:cNvPr>
          <p:cNvSpPr/>
          <p:nvPr/>
        </p:nvSpPr>
        <p:spPr bwMode="auto">
          <a:xfrm>
            <a:off x="-1" y="3799988"/>
            <a:ext cx="7691215" cy="14385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587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587877-ACED-3DF2-5DBD-F05CAD0A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980408"/>
            <a:ext cx="7840937" cy="553998"/>
          </a:xfrm>
        </p:spPr>
        <p:txBody>
          <a:bodyPr/>
          <a:lstStyle/>
          <a:p>
            <a:r>
              <a:rPr lang="en-US" dirty="0"/>
              <a:t>Copilot Studio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MCP </a:t>
            </a:r>
            <a:r>
              <a:rPr lang="ko-KR" altLang="en-US" dirty="0"/>
              <a:t>서버 연결하기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17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pilot Studio - 새 Tool 생성">
            <a:extLst>
              <a:ext uri="{FF2B5EF4-FFF2-40B4-BE49-F238E27FC236}">
                <a16:creationId xmlns:a16="http://schemas.microsoft.com/office/drawing/2014/main" id="{F1C1CEB2-31FD-558F-BAD5-107B35AB6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196" y="0"/>
            <a:ext cx="12810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10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pilot Studio - Agent - MCP 서버 정보 입력">
            <a:extLst>
              <a:ext uri="{FF2B5EF4-FFF2-40B4-BE49-F238E27FC236}">
                <a16:creationId xmlns:a16="http://schemas.microsoft.com/office/drawing/2014/main" id="{785905BD-A73F-7F4A-A383-139F89E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196" y="0"/>
            <a:ext cx="12810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5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pilot Studio - 에이전트 실행 결과 #3">
            <a:extLst>
              <a:ext uri="{FF2B5EF4-FFF2-40B4-BE49-F238E27FC236}">
                <a16:creationId xmlns:a16="http://schemas.microsoft.com/office/drawing/2014/main" id="{D498A7F4-7632-888D-A725-1AFAA38C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196" y="0"/>
            <a:ext cx="12810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299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99D70423-29EE-4222-9979-746619F6DBC3}" vid="{5B9EAD97-9BCF-40ED-85F8-0A21416D70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04b36d7-5cd4-4e11-a635-b4506763e668">
      <Terms xmlns="http://schemas.microsoft.com/office/infopath/2007/PartnerControls"/>
    </lcf76f155ced4ddcb4097134ff3c332f>
    <TaxCatchAll xmlns="52cc28fd-e892-4036-aa5d-7e43c7d13e0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9261175B86E4DA1EA299DF67AD813" ma:contentTypeVersion="15" ma:contentTypeDescription="Create a new document." ma:contentTypeScope="" ma:versionID="ac44cb2862277285d2c491b49533a460">
  <xsd:schema xmlns:xsd="http://www.w3.org/2001/XMLSchema" xmlns:xs="http://www.w3.org/2001/XMLSchema" xmlns:p="http://schemas.microsoft.com/office/2006/metadata/properties" xmlns:ns1="http://schemas.microsoft.com/sharepoint/v3" xmlns:ns2="604b36d7-5cd4-4e11-a635-b4506763e668" xmlns:ns3="52cc28fd-e892-4036-aa5d-7e43c7d13e04" targetNamespace="http://schemas.microsoft.com/office/2006/metadata/properties" ma:root="true" ma:fieldsID="a1199531245e95cb6fef68ee895756b0" ns1:_="" ns2:_="" ns3:_="">
    <xsd:import namespace="http://schemas.microsoft.com/sharepoint/v3"/>
    <xsd:import namespace="604b36d7-5cd4-4e11-a635-b4506763e668"/>
    <xsd:import namespace="52cc28fd-e892-4036-aa5d-7e43c7d13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b36d7-5cd4-4e11-a635-b4506763e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8fd-e892-4036-aa5d-7e43c7d13e0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afaf9bc-5bc0-4ef5-aad0-6d1099e57337}" ma:internalName="TaxCatchAll" ma:showField="CatchAllData" ma:web="52cc28fd-e892-4036-aa5d-7e43c7d13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4D11B3-6D7A-4A98-B6CC-9B21E55AA816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604b36d7-5cd4-4e11-a635-b4506763e668"/>
    <ds:schemaRef ds:uri="52cc28fd-e892-4036-aa5d-7e43c7d13e04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91DCD2B-956A-4DCF-B410-A3ED85A173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FAE96B-1422-4FDF-A0B4-0E98113F4E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04b36d7-5cd4-4e11-a635-b4506763e668"/>
    <ds:schemaRef ds:uri="52cc28fd-e892-4036-aa5d-7e43c7d13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6</TotalTime>
  <Words>203</Words>
  <Application>Microsoft Macintosh PowerPoint</Application>
  <PresentationFormat>Widescreen</PresentationFormat>
  <Paragraphs>60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Segoe UI Semilight</vt:lpstr>
      <vt:lpstr>Cascadia Code</vt:lpstr>
      <vt:lpstr>pretendard</vt:lpstr>
      <vt:lpstr>Segoe Sans Display</vt:lpstr>
      <vt:lpstr>Segoe Sans Display Semilight</vt:lpstr>
      <vt:lpstr>Consolas</vt:lpstr>
      <vt:lpstr>Segoe UI Light</vt:lpstr>
      <vt:lpstr>Segoe UI</vt:lpstr>
      <vt:lpstr>Calibri</vt:lpstr>
      <vt:lpstr>Wingdings</vt:lpstr>
      <vt:lpstr>Segoe UI Semibold</vt:lpstr>
      <vt:lpstr>Arial</vt:lpstr>
      <vt:lpstr>Segoe Sans Display Semibold</vt:lpstr>
      <vt:lpstr>Microsoft AI Tour 16:9 Template Light</vt:lpstr>
      <vt:lpstr>STEP 07: Copilot Studio 연동</vt:lpstr>
      <vt:lpstr>에이전트 프레임워크 세 가지</vt:lpstr>
      <vt:lpstr>Microsoft가 제공하는 세 가지 에이전트 만드는 방법</vt:lpstr>
      <vt:lpstr>Microsoft가 제공하는 세 가지 에이전트 만드는 방법</vt:lpstr>
      <vt:lpstr>Microsoft가 제공하는 세 가지 에이전트 만드는 방법</vt:lpstr>
      <vt:lpstr>Copilot Studio에 MCP 서버 연결하기</vt:lpstr>
      <vt:lpstr>PowerPoint Presentation</vt:lpstr>
      <vt:lpstr>PowerPoint Presentation</vt:lpstr>
      <vt:lpstr>PowerPoint Presentation</vt:lpstr>
      <vt:lpstr>실습 시작</vt:lpstr>
      <vt:lpstr>PowerPoint Presentation</vt:lpstr>
      <vt:lpstr>Microsoft branding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유저스틴</dc:creator>
  <cp:lastModifiedBy>유저스틴</cp:lastModifiedBy>
  <cp:revision>1</cp:revision>
  <dcterms:created xsi:type="dcterms:W3CDTF">2026-01-18T21:57:14Z</dcterms:created>
  <dcterms:modified xsi:type="dcterms:W3CDTF">2026-01-20T07:59:33Z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0x010100DD19261175B86E4DA1EA299DF67AD813</vt:lpwstr>
  </property>
  <property fmtid="{D5CDD505-2E9C-101B-9397-08002B2CF9AE}" pid="3" name="MediaServiceImageTags">
    <vt:lpwstr/>
  </property>
  <property fmtid="{D5CDD505-2E9C-101B-9397-08002B2CF9AE}" pid="4" name="Order">
    <vt:r8>4394300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ColorHex">
    <vt:lpwstr/>
  </property>
  <property fmtid="{D5CDD505-2E9C-101B-9397-08002B2CF9AE}" pid="8" name="_Emoji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_ColorTag">
    <vt:lpwstr/>
  </property>
  <property fmtid="{D5CDD505-2E9C-101B-9397-08002B2CF9AE}" pid="13" name="TriggerFlowInfo">
    <vt:lpwstr/>
  </property>
  <property fmtid="{D5CDD505-2E9C-101B-9397-08002B2CF9AE}" pid="14" name="_activity">
    <vt:lpwstr>{"FileActivityType":"30","FileActivityTimeStamp":"2023-08-07T21:42:50.780Z","FileActivityUsersOnPage":[{"DisplayName":"Shawndell Elfring (DYNAMIC EVENTS INC)","Id":"v-selfring@microsoft.com"}],"FileActivityNavigationId":null}</vt:lpwstr>
  </property>
</Properties>
</file>